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基础过关</a:t>
            </a:r>
            <a:r>
              <a:rPr lang="en-US" altLang="zh-CN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64904"/>
            <a:ext cx="11485848" cy="576248"/>
          </a:xfrm>
        </p:spPr>
        <p:txBody>
          <a:bodyPr/>
          <a:lstStyle/>
          <a:p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主要讲述了宇航员王亚平在中国空间站进行的一些有趣的实验。</a:t>
            </a:r>
            <a:endParaRPr lang="zh-CN" altLang="en-US"/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564904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908720"/>
            <a:ext cx="11665296" cy="1465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1130246"/>
          </a:xfrm>
        </p:spPr>
        <p:txBody>
          <a:bodyPr/>
          <a:lstStyle/>
          <a:p>
            <a:pPr indent="715963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space teacher, Wang Yaping, made some experiments in the Tianhe Core Module of the Chinese Space Station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0866861"/>
              </p:ext>
            </p:extLst>
          </p:nvPr>
        </p:nvGraphicFramePr>
        <p:xfrm>
          <a:off x="360854" y="2647176"/>
          <a:ext cx="11485848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11485848">
                  <a:extLst>
                    <a:ext uri="{9D8B030D-6E8A-4147-A177-3AD203B41FA5}">
                      <a16:colId xmlns:a16="http://schemas.microsoft.com/office/drawing/2014/main" val="131048895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 Guangfu was working hard to walk, but his body floated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漂浮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）！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Then he tried to turn around, but he couldn’t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“In space, astronauts are in a weightless environment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Taking a spacewalk is difficult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 we need to use nearby devices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装置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to move,”he said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83764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1863606"/>
              </p:ext>
            </p:extLst>
          </p:nvPr>
        </p:nvGraphicFramePr>
        <p:xfrm>
          <a:off x="393575" y="1604744"/>
          <a:ext cx="11462271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1462271">
                  <a:extLst>
                    <a:ext uri="{9D8B030D-6E8A-4147-A177-3AD203B41FA5}">
                      <a16:colId xmlns:a16="http://schemas.microsoft.com/office/drawing/2014/main" val="209747952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the “Tiangong Classroom”, Wang Yaping made a beautiful water film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水膜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Then she took out a paper flower and placed it on the film of water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pink flower slowly “bloomed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开花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“I hope your dreams can bloom in the huge universe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 she said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04696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density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密度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 a ping pong is less than that of the water, so it floats up on the earth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 in space, the ball does not float up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 stops in the center of the water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“The buoyancy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浮力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disappears in a weightless environment so the ball cannot float,” Ms Wang explained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73644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did Ye Guangfu feel difficult to turn around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he was good at floating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there was not enough space for him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he was walking too fast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he was in a weightless environment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92706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space, astronauts </a:t>
            </a:r>
            <a:r>
              <a:rPr lang="en-US" altLang="zh-CN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in a weightless environment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Taking a spacewalk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weightless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environment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在失重的环境中</a:t>
            </a:r>
            <a:endParaRPr lang="zh-CN" altLang="zh-CN" sz="100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difficult.”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叶光富感到难以转身是因为他在失重的环境中。故选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箭头右.eps" descr="id:214748851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247334" y="4521711"/>
            <a:ext cx="442907" cy="34957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19256" y="121400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8116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2058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know from Wang Yaping’s flower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made of paper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a red flower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grew well in water films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grew flowers in space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2004" y="138852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“Then she took out a paper flower and placed it on the film of water.”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王亚平的花是用纸做的。故选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47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8168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didn’t the ping pong ball float up in the experiment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made of steel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There’s no buoyancy in the space station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just a magic show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 density was as much as that of water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2004" y="128901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97700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buoyancy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浮力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disappears in a weightless environment so the ball cannot float”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乒乓球在实验中没有浮起来是因为空间站里没有浮力。故选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9810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159</Words>
  <Application>Microsoft Office PowerPoint</Application>
  <PresentationFormat>自定义</PresentationFormat>
  <Paragraphs>30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443</cp:revision>
  <dcterms:created xsi:type="dcterms:W3CDTF">2020-11-06T05:24:00Z</dcterms:created>
  <dcterms:modified xsi:type="dcterms:W3CDTF">2025-09-17T17:57:46Z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